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91"/>
    <a:srgbClr val="539ED0"/>
    <a:srgbClr val="FF4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BD7E5-A5C5-412B-8398-E3AB7C0A86F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D3019-415F-4A04-99D5-47C2680B9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7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49FB5-262C-470B-A220-8AC61DFA5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DAEC99-7A24-418E-869B-C15433822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6FA54-378D-47A0-8367-B49B4F1B3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DB27-9F4B-4864-9AF1-67FCBB490C5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FD06E-D920-44D7-9830-9672E60CD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47F4D-5233-49F0-B68F-3BF2B557D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C90D-8873-426C-BC99-D5ACDDE1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3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7450A-06E6-4C6B-99A7-1B5AD6DBE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AAE431-0EF9-4A47-8BF1-CE172C918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1498B-34AC-4510-B5DD-6B3BF18ED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DB27-9F4B-4864-9AF1-67FCBB490C5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D5DC5-6708-4E15-A9AB-3C6BD6C33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9B843-CA2D-4CEC-B839-8E56D2A9C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C90D-8873-426C-BC99-D5ACDDE1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2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38DB51-7A5B-4D00-9381-8A8B771EDE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C17BF-D555-4E63-8067-354FC4AC2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368F8-083C-40ED-90B1-D4BCBD5A0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DB27-9F4B-4864-9AF1-67FCBB490C5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A17EC-24A2-44FD-BE4D-4D56485D1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5441E-EC02-453E-A8A2-7494C332B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C90D-8873-426C-BC99-D5ACDDE1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88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10ABA-B1CF-4FE1-B996-F659B2885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EF231-A81F-4E72-8BB8-2092AC2DA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273CE-7F72-447A-8BFA-9C20EDA2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DB27-9F4B-4864-9AF1-67FCBB490C5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64995-3785-4597-8237-469385751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BB2F2-7586-499B-B6A1-C8596883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C90D-8873-426C-BC99-D5ACDDE1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62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9D698-0BF4-4B72-99FD-16F7991A2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FDA3E-CAEB-4A4C-AE33-52CE91B88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49CCF-C518-48CA-BDDB-1A9C02A0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DB27-9F4B-4864-9AF1-67FCBB490C5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D364D-26F8-434A-829B-EAB1D98B5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99E4F-9077-480E-8C1F-236C5691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C90D-8873-426C-BC99-D5ACDDE1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5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939E6-D3F7-48A1-A204-0ADAF9A73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965BB-AE34-4B46-A2D3-DC802E45FF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AEB347-EE04-40A4-979F-F60CF8EA6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55C054-0C0A-4159-9A54-74B66F7E7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DB27-9F4B-4864-9AF1-67FCBB490C5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70F67B-FF1D-4319-A666-AA2C99CBB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7A500-1CF2-455F-BE24-0095182A4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C90D-8873-426C-BC99-D5ACDDE1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0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6737-53C7-4B94-8A4B-21FD1021F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CAC66-5C56-4E6C-9CDC-BEA6A317B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C7EEF7-7948-45DD-87CB-3DFC3F8EA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53A2C-67FB-432C-BDC0-2354EA9B7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EA388A-18B5-4813-B054-99D809916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59A32D-FDC9-4143-A1ED-C3ECD3C51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DB27-9F4B-4864-9AF1-67FCBB490C5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534A56-0709-4BDA-A5FD-8F22BC72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DA7241-B4F1-4E43-89C8-12F593957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C90D-8873-426C-BC99-D5ACDDE1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82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EDD54-19E8-4C61-B02F-A6C4715C0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A9D874-4336-4C1E-ADB3-32311D19E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DB27-9F4B-4864-9AF1-67FCBB490C5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35A2A2-9754-43C1-AAB7-10522BBF7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A74B1-3882-4FEC-88A5-C1FEF3010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C90D-8873-426C-BC99-D5ACDDE1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0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463BCA-0385-4A94-8F1A-B0E0472A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DB27-9F4B-4864-9AF1-67FCBB490C5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177352-ADDB-4305-9320-8A4ADB3BF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FF308-B046-4936-8D30-3B429D2A0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C90D-8873-426C-BC99-D5ACDDE1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34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2F09B-91DD-4F76-98F1-42D053D2A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16CD7-0DF8-4504-95C7-3D6CE373E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D14AD-7D5E-4D61-8E61-0317C7D72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8F5CD5-10DE-4653-BCF5-C0C27160F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DB27-9F4B-4864-9AF1-67FCBB490C5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8C1742-BC85-4853-AFCB-100517015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A5F40-6C26-4B48-8ED1-E86E5A74E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C90D-8873-426C-BC99-D5ACDDE1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1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606EF-4F1E-4F0E-93AB-3B0F29720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6E39D0-2E8D-4BB3-9361-C7F6E0166E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2B0AAB-1314-4FE4-8617-BC1395349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72042-12AF-489D-BCA6-37B978AD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DB27-9F4B-4864-9AF1-67FCBB490C5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39D3F-E09B-4D33-97E4-1FF94B594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59279-95B2-4D4A-822D-AFDAC0E80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C90D-8873-426C-BC99-D5ACDDE1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1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B73C46-4C78-44D0-B0AD-AA50DF514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BA04B-1C3B-4BFA-A773-84190841D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CC49C-77A3-4D89-9996-720627019A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1DB27-9F4B-4864-9AF1-67FCBB490C5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0D377-47B9-4137-8A87-4EC67D96D9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A4AD3-DC96-4CF8-8900-6A59FB3DC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8C90D-8873-426C-BC99-D5ACDDE1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9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FD17B-DC89-4FA0-BFB7-684BCE0CF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4894" y="1503101"/>
            <a:ext cx="7566734" cy="90174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5191"/>
                </a:solidFill>
              </a:rPr>
              <a:t>Facebook Donor Guide: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28C5EC-D0FD-4689-9733-CE1F65EFC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1137" y="2540196"/>
            <a:ext cx="9144000" cy="552712"/>
          </a:xfrm>
        </p:spPr>
        <p:txBody>
          <a:bodyPr/>
          <a:lstStyle/>
          <a:p>
            <a:r>
              <a:rPr lang="en-US" dirty="0">
                <a:solidFill>
                  <a:srgbClr val="FF443B"/>
                </a:solidFill>
              </a:rPr>
              <a:t>How to spread the word on Facebook that you are a MCUW Donor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CBA9EA-25AB-4AD9-AB31-0FA5863FD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500" y="167898"/>
            <a:ext cx="2059619" cy="10298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AD1A93-3889-421A-9E60-42B0ADA7C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894" y="3911839"/>
            <a:ext cx="3506312" cy="18408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BA8521-8442-4CAF-95B3-E96997198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33" y="3911839"/>
            <a:ext cx="3506312" cy="1840814"/>
          </a:xfrm>
          <a:prstGeom prst="rect">
            <a:avLst/>
          </a:prstGeom>
          <a:ln>
            <a:solidFill>
              <a:srgbClr val="005191"/>
            </a:solidFill>
          </a:ln>
        </p:spPr>
      </p:pic>
    </p:spTree>
    <p:extLst>
      <p:ext uri="{BB962C8B-B14F-4D97-AF65-F5344CB8AC3E}">
        <p14:creationId xmlns:p14="http://schemas.microsoft.com/office/powerpoint/2010/main" val="164140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915C1-CC64-43E4-8A23-C4FBDC157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5191"/>
                </a:solidFill>
              </a:rPr>
              <a:t>Spread the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B5613-E162-4E05-9495-3E72440B2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4491"/>
            <a:ext cx="10392052" cy="2178824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443B"/>
                </a:solidFill>
              </a:rPr>
              <a:t>As a donor you are making a great impact in the community</a:t>
            </a:r>
          </a:p>
          <a:p>
            <a:r>
              <a:rPr lang="en-US" dirty="0">
                <a:solidFill>
                  <a:srgbClr val="FF443B"/>
                </a:solidFill>
              </a:rPr>
              <a:t>Use Facebook to show how you are giving back</a:t>
            </a:r>
          </a:p>
          <a:p>
            <a:r>
              <a:rPr lang="en-US" dirty="0">
                <a:solidFill>
                  <a:srgbClr val="FF443B"/>
                </a:solidFill>
              </a:rPr>
              <a:t>Follow these quick and easy steps or do your own thing</a:t>
            </a:r>
          </a:p>
          <a:p>
            <a:r>
              <a:rPr lang="en-US" dirty="0">
                <a:solidFill>
                  <a:srgbClr val="FF443B"/>
                </a:solidFill>
              </a:rPr>
              <a:t>If you need any assistance please contact Meghann Boser</a:t>
            </a:r>
          </a:p>
          <a:p>
            <a:r>
              <a:rPr lang="en-US" dirty="0">
                <a:solidFill>
                  <a:srgbClr val="FF443B"/>
                </a:solidFill>
              </a:rPr>
              <a:t>Contact Info: 320-632-5102 or mcuw68@gmail.com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BA109D-2BC7-4763-9C56-15EDDC182F41}"/>
              </a:ext>
            </a:extLst>
          </p:cNvPr>
          <p:cNvSpPr txBox="1"/>
          <p:nvPr/>
        </p:nvSpPr>
        <p:spPr>
          <a:xfrm>
            <a:off x="6034226" y="365125"/>
            <a:ext cx="6605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539ED0"/>
                </a:solidFill>
              </a:rPr>
              <a:t>Thank you for your </a:t>
            </a:r>
          </a:p>
          <a:p>
            <a:pPr algn="ctr"/>
            <a:r>
              <a:rPr lang="en-US" sz="3200" b="1" dirty="0">
                <a:solidFill>
                  <a:srgbClr val="539ED0"/>
                </a:solidFill>
              </a:rPr>
              <a:t>commitment to MCUW!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018206B-494B-4F43-9DEC-F051DBC1C79D}"/>
              </a:ext>
            </a:extLst>
          </p:cNvPr>
          <p:cNvSpPr txBox="1">
            <a:spLocks/>
          </p:cNvSpPr>
          <p:nvPr/>
        </p:nvSpPr>
        <p:spPr>
          <a:xfrm>
            <a:off x="944732" y="4472728"/>
            <a:ext cx="10515600" cy="22758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>
                <a:solidFill>
                  <a:srgbClr val="005191"/>
                </a:solidFill>
              </a:rPr>
              <a:t>3 optional phases available here with examples: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5191"/>
                </a:solidFill>
              </a:rPr>
              <a:t>(your business name will appear on the top of the post)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5191"/>
                </a:solidFill>
              </a:rPr>
              <a:t> Campaign Kickoff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5191"/>
                </a:solidFill>
              </a:rPr>
              <a:t>Campaign In-Progress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5191"/>
                </a:solidFill>
              </a:rPr>
              <a:t>Giving All Year</a:t>
            </a:r>
          </a:p>
        </p:txBody>
      </p:sp>
    </p:spTree>
    <p:extLst>
      <p:ext uri="{BB962C8B-B14F-4D97-AF65-F5344CB8AC3E}">
        <p14:creationId xmlns:p14="http://schemas.microsoft.com/office/powerpoint/2010/main" val="3873911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915C1-CC64-43E4-8A23-C4FBDC157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5191"/>
                </a:solidFill>
              </a:rPr>
              <a:t>Facebook Post – Campaign Kickoff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B5613-E162-4E05-9495-3E72440B2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544" y="1993849"/>
            <a:ext cx="10515600" cy="227585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u="sng" dirty="0">
                <a:solidFill>
                  <a:srgbClr val="FF443B"/>
                </a:solidFill>
              </a:rPr>
              <a:t>Donor Text (or use your own):</a:t>
            </a:r>
          </a:p>
          <a:p>
            <a:pPr marL="0" indent="0">
              <a:buNone/>
            </a:pPr>
            <a:r>
              <a:rPr lang="en-US" dirty="0"/>
              <a:t>We are proud to take part in the @Morrison County United </a:t>
            </a:r>
            <a:r>
              <a:rPr lang="en-US"/>
              <a:t>Way 2021 </a:t>
            </a:r>
            <a:r>
              <a:rPr lang="en-US" dirty="0"/>
              <a:t>Campaign.  We are so thankful to be a part of this community and are glad to be able to give back.  We kicked off our workplace campaign this week.</a:t>
            </a:r>
          </a:p>
          <a:p>
            <a:pPr marL="0" indent="0">
              <a:buNone/>
            </a:pPr>
            <a:r>
              <a:rPr lang="en-US" dirty="0">
                <a:solidFill>
                  <a:srgbClr val="FF443B"/>
                </a:solidFill>
              </a:rPr>
              <a:t>Choose your image from the Business Tool Kit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D1A23F-BAAC-487D-8341-F191312A08F7}"/>
              </a:ext>
            </a:extLst>
          </p:cNvPr>
          <p:cNvSpPr txBox="1"/>
          <p:nvPr/>
        </p:nvSpPr>
        <p:spPr>
          <a:xfrm>
            <a:off x="976544" y="4687410"/>
            <a:ext cx="6613864" cy="1200329"/>
          </a:xfrm>
          <a:prstGeom prst="rect">
            <a:avLst/>
          </a:prstGeom>
          <a:solidFill>
            <a:schemeClr val="bg2"/>
          </a:solidFill>
          <a:ln>
            <a:solidFill>
              <a:srgbClr val="00519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***Tip: be sure to put your cursor behind the </a:t>
            </a:r>
            <a:r>
              <a:rPr lang="en-US" dirty="0">
                <a:solidFill>
                  <a:srgbClr val="FF443B"/>
                </a:solidFill>
              </a:rPr>
              <a:t>@Morrison County United Way </a:t>
            </a:r>
            <a:r>
              <a:rPr lang="en-US" dirty="0"/>
              <a:t>and then choose </a:t>
            </a:r>
            <a:r>
              <a:rPr lang="en-US" dirty="0">
                <a:solidFill>
                  <a:srgbClr val="005191"/>
                </a:solidFill>
              </a:rPr>
              <a:t>Morrison County United Way </a:t>
            </a:r>
            <a:r>
              <a:rPr lang="en-US" dirty="0"/>
              <a:t>from the tag drop down box, that will tag Morrison County United Way so that the reader can connect the post with the organization.***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867BFF0-807D-4341-AC3C-1C8208054766}"/>
              </a:ext>
            </a:extLst>
          </p:cNvPr>
          <p:cNvSpPr txBox="1">
            <a:spLocks/>
          </p:cNvSpPr>
          <p:nvPr/>
        </p:nvSpPr>
        <p:spPr>
          <a:xfrm>
            <a:off x="976544" y="1402671"/>
            <a:ext cx="10515600" cy="767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005191"/>
                </a:solidFill>
              </a:rPr>
              <a:t>Schedule: September 16</a:t>
            </a:r>
            <a:r>
              <a:rPr lang="en-US" sz="2500" b="1" baseline="30000" dirty="0">
                <a:solidFill>
                  <a:srgbClr val="005191"/>
                </a:solidFill>
              </a:rPr>
              <a:t>th</a:t>
            </a:r>
            <a:r>
              <a:rPr lang="en-US" sz="2500" b="1" dirty="0">
                <a:solidFill>
                  <a:srgbClr val="005191"/>
                </a:solidFill>
              </a:rPr>
              <a:t> – September 19</a:t>
            </a:r>
            <a:r>
              <a:rPr lang="en-US" sz="2500" b="1" baseline="30000" dirty="0">
                <a:solidFill>
                  <a:srgbClr val="005191"/>
                </a:solidFill>
              </a:rPr>
              <a:t>th</a:t>
            </a:r>
            <a:r>
              <a:rPr lang="en-US" sz="2500" b="1" dirty="0">
                <a:solidFill>
                  <a:srgbClr val="005191"/>
                </a:solidFill>
              </a:rPr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719CD4-68D3-42FB-9DC3-083C47F1F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815" y="3726222"/>
            <a:ext cx="3296985" cy="285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58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915C1-CC64-43E4-8A23-C4FBDC157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5191"/>
                </a:solidFill>
              </a:rPr>
              <a:t>Facebook Post – Campaign In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B5613-E162-4E05-9495-3E72440B2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056" y="1798107"/>
            <a:ext cx="10515600" cy="22758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>
                <a:solidFill>
                  <a:srgbClr val="FF443B"/>
                </a:solidFill>
              </a:rPr>
              <a:t>Donor Text (or use your own):</a:t>
            </a:r>
          </a:p>
          <a:p>
            <a:pPr marL="0" indent="0">
              <a:buNone/>
            </a:pPr>
            <a:r>
              <a:rPr lang="en-US" dirty="0"/>
              <a:t>We have been a @Morrison County United Way donor for ______ years.  Our business and employees are helping make a difference in the community!  With our help MCUW is working to improve education, health and financial needs right here in Morrison County.</a:t>
            </a:r>
          </a:p>
          <a:p>
            <a:pPr marL="0" indent="0">
              <a:buNone/>
            </a:pPr>
            <a:r>
              <a:rPr lang="en-US" dirty="0">
                <a:solidFill>
                  <a:srgbClr val="FF443B"/>
                </a:solidFill>
              </a:rPr>
              <a:t>Choose your image from the Business Tool Kit</a:t>
            </a:r>
          </a:p>
          <a:p>
            <a:pPr marL="0" indent="0">
              <a:buNone/>
            </a:pPr>
            <a:endParaRPr lang="en-US" dirty="0">
              <a:solidFill>
                <a:srgbClr val="FF443B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D1A23F-BAAC-487D-8341-F191312A08F7}"/>
              </a:ext>
            </a:extLst>
          </p:cNvPr>
          <p:cNvSpPr txBox="1"/>
          <p:nvPr/>
        </p:nvSpPr>
        <p:spPr>
          <a:xfrm>
            <a:off x="479394" y="4476942"/>
            <a:ext cx="6613864" cy="1200329"/>
          </a:xfrm>
          <a:prstGeom prst="rect">
            <a:avLst/>
          </a:prstGeom>
          <a:solidFill>
            <a:schemeClr val="bg2"/>
          </a:solidFill>
          <a:ln>
            <a:solidFill>
              <a:srgbClr val="00519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***Tip: be sure to put your cursor behind the </a:t>
            </a:r>
            <a:r>
              <a:rPr lang="en-US" dirty="0">
                <a:solidFill>
                  <a:srgbClr val="FF443B"/>
                </a:solidFill>
              </a:rPr>
              <a:t>@Morrison County United Way </a:t>
            </a:r>
            <a:r>
              <a:rPr lang="en-US" dirty="0"/>
              <a:t>and then choose </a:t>
            </a:r>
            <a:r>
              <a:rPr lang="en-US" dirty="0">
                <a:solidFill>
                  <a:srgbClr val="005191"/>
                </a:solidFill>
              </a:rPr>
              <a:t>Morrison County United Way </a:t>
            </a:r>
            <a:r>
              <a:rPr lang="en-US" dirty="0"/>
              <a:t>from the tag drop down box, that will tag Morrison County United Way so that the reader can connect the post with the organization.***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867BFF0-807D-4341-AC3C-1C8208054766}"/>
              </a:ext>
            </a:extLst>
          </p:cNvPr>
          <p:cNvSpPr txBox="1">
            <a:spLocks/>
          </p:cNvSpPr>
          <p:nvPr/>
        </p:nvSpPr>
        <p:spPr>
          <a:xfrm>
            <a:off x="976544" y="1198485"/>
            <a:ext cx="10515600" cy="767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005191"/>
                </a:solidFill>
              </a:rPr>
              <a:t>Schedule:  Start after September 19</a:t>
            </a:r>
            <a:r>
              <a:rPr lang="en-US" sz="2500" b="1" baseline="30000" dirty="0">
                <a:solidFill>
                  <a:srgbClr val="005191"/>
                </a:solidFill>
              </a:rPr>
              <a:t>th</a:t>
            </a:r>
            <a:r>
              <a:rPr lang="en-US" sz="2500" b="1" dirty="0">
                <a:solidFill>
                  <a:srgbClr val="005191"/>
                </a:solidFill>
              </a:rPr>
              <a:t> and run a few times before December 31</a:t>
            </a:r>
            <a:r>
              <a:rPr lang="en-US" sz="2500" b="1" baseline="30000" dirty="0">
                <a:solidFill>
                  <a:srgbClr val="005191"/>
                </a:solidFill>
              </a:rPr>
              <a:t>st</a:t>
            </a:r>
            <a:r>
              <a:rPr lang="en-US" sz="2500" b="1" dirty="0">
                <a:solidFill>
                  <a:srgbClr val="005191"/>
                </a:solidFill>
              </a:rPr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839BDD-F011-45BF-A06B-CA4A67D0C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514" y="3286879"/>
            <a:ext cx="2667092" cy="344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01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915C1-CC64-43E4-8A23-C4FBDC157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47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5191"/>
                </a:solidFill>
              </a:rPr>
              <a:t>Facebook Post – Giving All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B5613-E162-4E05-9495-3E72440B2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543" y="1946204"/>
            <a:ext cx="10670959" cy="24280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>
                <a:solidFill>
                  <a:srgbClr val="FF443B"/>
                </a:solidFill>
              </a:rPr>
              <a:t>Donor Text (or use your own):</a:t>
            </a:r>
          </a:p>
          <a:p>
            <a:pPr marL="0" indent="0">
              <a:buNone/>
            </a:pPr>
            <a:r>
              <a:rPr lang="en-US" dirty="0"/>
              <a:t>Our business and employees are helping make a difference in the community!  By giving to @Morrison County United Way we are not just giving to a campaign, we are giving to programs all year long and improving the education, health and financial well-being of our community.</a:t>
            </a:r>
          </a:p>
          <a:p>
            <a:pPr marL="0" indent="0">
              <a:buNone/>
            </a:pPr>
            <a:r>
              <a:rPr lang="en-US" dirty="0">
                <a:solidFill>
                  <a:srgbClr val="FF443B"/>
                </a:solidFill>
              </a:rPr>
              <a:t>Choose your image from the Business Tool Kit</a:t>
            </a:r>
          </a:p>
          <a:p>
            <a:pPr marL="0" indent="0">
              <a:buNone/>
            </a:pPr>
            <a:endParaRPr lang="en-US" dirty="0">
              <a:solidFill>
                <a:srgbClr val="FF443B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D1A23F-BAAC-487D-8341-F191312A08F7}"/>
              </a:ext>
            </a:extLst>
          </p:cNvPr>
          <p:cNvSpPr txBox="1"/>
          <p:nvPr/>
        </p:nvSpPr>
        <p:spPr>
          <a:xfrm>
            <a:off x="976544" y="4687410"/>
            <a:ext cx="6613864" cy="1200329"/>
          </a:xfrm>
          <a:prstGeom prst="rect">
            <a:avLst/>
          </a:prstGeom>
          <a:solidFill>
            <a:schemeClr val="bg2"/>
          </a:solidFill>
          <a:ln>
            <a:solidFill>
              <a:srgbClr val="00519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***Tip: be sure to put your cursor behind the </a:t>
            </a:r>
            <a:r>
              <a:rPr lang="en-US" dirty="0">
                <a:solidFill>
                  <a:srgbClr val="FF443B"/>
                </a:solidFill>
              </a:rPr>
              <a:t>@Morrison County United Way </a:t>
            </a:r>
            <a:r>
              <a:rPr lang="en-US" dirty="0"/>
              <a:t>and then choose </a:t>
            </a:r>
            <a:r>
              <a:rPr lang="en-US" dirty="0">
                <a:solidFill>
                  <a:srgbClr val="005191"/>
                </a:solidFill>
              </a:rPr>
              <a:t>Morrison County United Way </a:t>
            </a:r>
            <a:r>
              <a:rPr lang="en-US" dirty="0"/>
              <a:t>from the tag drop down box, that will tag Morrison County United Way so that the reader can connect the post with the organization.***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867BFF0-807D-4341-AC3C-1C8208054766}"/>
              </a:ext>
            </a:extLst>
          </p:cNvPr>
          <p:cNvSpPr txBox="1">
            <a:spLocks/>
          </p:cNvSpPr>
          <p:nvPr/>
        </p:nvSpPr>
        <p:spPr>
          <a:xfrm>
            <a:off x="976543" y="1133896"/>
            <a:ext cx="10515600" cy="767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005191"/>
                </a:solidFill>
              </a:rPr>
              <a:t>Schedule:  Have fun with this one and run it whenever you want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9A7B0C-CB1E-4C97-90AF-D060462EE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051" y="3859387"/>
            <a:ext cx="3173749" cy="285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77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504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Facebook Donor Guide:</vt:lpstr>
      <vt:lpstr>Spread the Word</vt:lpstr>
      <vt:lpstr>Facebook Post – Campaign Kickoff</vt:lpstr>
      <vt:lpstr>Facebook Post – Campaign In Progress</vt:lpstr>
      <vt:lpstr>Facebook Post – Giving All Year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Facebook – Donor  How To Guide</dc:title>
  <dc:creator>Megan Kruse</dc:creator>
  <cp:lastModifiedBy>Megan Kruse</cp:lastModifiedBy>
  <cp:revision>27</cp:revision>
  <dcterms:created xsi:type="dcterms:W3CDTF">2020-07-13T15:08:41Z</dcterms:created>
  <dcterms:modified xsi:type="dcterms:W3CDTF">2021-09-09T18:22:41Z</dcterms:modified>
</cp:coreProperties>
</file>